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Seasons" charset="1" panose="00000000000000000000"/>
      <p:regular r:id="rId7"/>
    </p:embeddedFont>
    <p:embeddedFont>
      <p:font typeface="Herr Von Muellerhoff" charset="1" panose="02000506000000020004"/>
      <p:regular r:id="rId8"/>
    </p:embeddedFont>
    <p:embeddedFont>
      <p:font typeface="The Seasons Light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332" t="-260" r="-27507" b="-9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24307" y="-4628227"/>
            <a:ext cx="30909413" cy="13321797"/>
          </a:xfrm>
          <a:custGeom>
            <a:avLst/>
            <a:gdLst/>
            <a:ahLst/>
            <a:cxnLst/>
            <a:rect r="r" b="b" t="t" l="l"/>
            <a:pathLst>
              <a:path h="13321797" w="30909413">
                <a:moveTo>
                  <a:pt x="0" y="0"/>
                </a:moveTo>
                <a:lnTo>
                  <a:pt x="30909414" y="0"/>
                </a:lnTo>
                <a:lnTo>
                  <a:pt x="30909414" y="13321797"/>
                </a:lnTo>
                <a:lnTo>
                  <a:pt x="0" y="13321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706" t="0" r="-3203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199233" y="31131344"/>
            <a:ext cx="862334" cy="862334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594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25120" lIns="325120" bIns="325120" rIns="325120"/>
            <a:lstStyle/>
            <a:p>
              <a:pPr algn="ctr">
                <a:lnSpc>
                  <a:spcPts val="8064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422643" y="9190779"/>
            <a:ext cx="16415513" cy="2927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31"/>
              </a:lnSpc>
            </a:pPr>
            <a:r>
              <a:rPr lang="en-US" sz="16308" spc="2168">
                <a:solidFill>
                  <a:srgbClr val="575944"/>
                </a:solidFill>
                <a:latin typeface="The Seasons"/>
                <a:ea typeface="The Seasons"/>
                <a:cs typeface="The Seasons"/>
                <a:sym typeface="The Seasons"/>
              </a:rPr>
              <a:t>WELCOME 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97265" y="14714197"/>
            <a:ext cx="16466270" cy="6787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84"/>
              </a:lnSpc>
            </a:pPr>
            <a:r>
              <a:rPr lang="en-US" sz="66841">
                <a:solidFill>
                  <a:srgbClr val="C87C6F"/>
                </a:solidFill>
                <a:latin typeface="Herr Von Muellerhoff"/>
                <a:ea typeface="Herr Von Muellerhoff"/>
                <a:cs typeface="Herr Von Muellerhoff"/>
                <a:sym typeface="Herr Von Muellerhoff"/>
              </a:rPr>
              <a:t>Olivia's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22643" y="23806374"/>
            <a:ext cx="16415513" cy="4932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05"/>
              </a:lnSpc>
            </a:pPr>
            <a:r>
              <a:rPr lang="en-US" sz="27289" spc="2728">
                <a:solidFill>
                  <a:srgbClr val="575944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SHOWER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71183" y="20468415"/>
            <a:ext cx="16918433" cy="5053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04"/>
              </a:lnSpc>
            </a:pPr>
            <a:r>
              <a:rPr lang="en-US" sz="28074" spc="6597">
                <a:solidFill>
                  <a:srgbClr val="575944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BRIDAL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96177" y="28588088"/>
            <a:ext cx="10068445" cy="2116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99"/>
              </a:lnSpc>
              <a:spcBef>
                <a:spcPct val="0"/>
              </a:spcBef>
            </a:pPr>
            <a:r>
              <a:rPr lang="en-US" sz="11785" spc="1567">
                <a:solidFill>
                  <a:srgbClr val="C87C6F"/>
                </a:solidFill>
                <a:latin typeface="The Seasons"/>
                <a:ea typeface="The Seasons"/>
                <a:cs typeface="The Seasons"/>
                <a:sym typeface="The Seasons"/>
              </a:rPr>
              <a:t>9.20.2026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96177" y="32107978"/>
            <a:ext cx="10068445" cy="2116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99"/>
              </a:lnSpc>
              <a:spcBef>
                <a:spcPct val="0"/>
              </a:spcBef>
            </a:pPr>
            <a:r>
              <a:rPr lang="en-US" sz="11785" spc="1567">
                <a:solidFill>
                  <a:srgbClr val="C87C6F"/>
                </a:solidFill>
                <a:latin typeface="The Seasons"/>
                <a:ea typeface="The Seasons"/>
                <a:cs typeface="The Seasons"/>
                <a:sym typeface="The Seasons"/>
              </a:rPr>
              <a:t>ANYWHERE</a:t>
            </a:r>
          </a:p>
        </p:txBody>
      </p:sp>
      <p:sp>
        <p:nvSpPr>
          <p:cNvPr name="Freeform 13" id="13"/>
          <p:cNvSpPr/>
          <p:nvPr/>
        </p:nvSpPr>
        <p:spPr>
          <a:xfrm flipH="false" flipV="true" rot="0">
            <a:off x="-824307" y="35197630"/>
            <a:ext cx="30909413" cy="13321797"/>
          </a:xfrm>
          <a:custGeom>
            <a:avLst/>
            <a:gdLst/>
            <a:ahLst/>
            <a:cxnLst/>
            <a:rect r="r" b="b" t="t" l="l"/>
            <a:pathLst>
              <a:path h="13321797" w="30909413">
                <a:moveTo>
                  <a:pt x="0" y="13321797"/>
                </a:moveTo>
                <a:lnTo>
                  <a:pt x="30909414" y="13321797"/>
                </a:lnTo>
                <a:lnTo>
                  <a:pt x="30909414" y="0"/>
                </a:lnTo>
                <a:lnTo>
                  <a:pt x="0" y="0"/>
                </a:lnTo>
                <a:lnTo>
                  <a:pt x="0" y="13321797"/>
                </a:lnTo>
                <a:close/>
              </a:path>
            </a:pathLst>
          </a:custGeom>
          <a:blipFill>
            <a:blip r:embed="rId3"/>
            <a:stretch>
              <a:fillRect l="-36706" t="0" r="-32035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DAGyvnGR4vs</dc:identifier>
  <dcterms:modified xsi:type="dcterms:W3CDTF">2011-08-01T06:04:30Z</dcterms:modified>
  <cp:revision>1</cp:revision>
  <dc:title>Pink Modern Floral Bridal Shower Invitation (32 x 48 in)</dc:title>
</cp:coreProperties>
</file>